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5.xml"/><Relationship Id="rId69" Type="http://schemas.openxmlformats.org/officeDocument/2006/relationships/presProps" Target="presProps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B3472-B4E1-4741-8448-6B63A20CC6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0E97C-0C8B-4208-9780-B1D15E86914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1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9144000" cy="680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2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9144000" cy="68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3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4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0"/>
            <a:ext cx="9097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5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9144000" cy="678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6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6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6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6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6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6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6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raft_2016_IYPT_Reference_kit_页面_0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全屏显示(4:3)</PresentationFormat>
  <Paragraphs>0</Paragraphs>
  <Slides>66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0" baseType="lpstr">
      <vt:lpstr>Arial</vt:lpstr>
      <vt:lpstr>宋体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summer</dc:creator>
  <cp:lastModifiedBy>Administrator</cp:lastModifiedBy>
  <cp:revision>2</cp:revision>
  <dcterms:created xsi:type="dcterms:W3CDTF">2016-04-21T02:10:00Z</dcterms:created>
  <dcterms:modified xsi:type="dcterms:W3CDTF">2020-04-25T14:07:33Z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